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9" r:id="rId4"/>
    <p:sldId id="257" r:id="rId5"/>
    <p:sldId id="502" r:id="rId6"/>
    <p:sldId id="503" r:id="rId7"/>
    <p:sldId id="505" r:id="rId8"/>
    <p:sldId id="506" r:id="rId10"/>
    <p:sldId id="507" r:id="rId11"/>
    <p:sldId id="508" r:id="rId12"/>
    <p:sldId id="268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long lu" initials="x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6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03425" y="3538220"/>
            <a:ext cx="8542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镜头组装检测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2573" y="64453"/>
            <a:ext cx="11090275" cy="1397000"/>
          </a:xfrm>
        </p:spPr>
        <p:txBody>
          <a:bodyPr/>
          <a:lstStyle/>
          <a:p>
            <a:r>
              <a:rPr lang="zh-CN" altLang="en-US" b="1">
                <a:solidFill>
                  <a:schemeClr val="bg1"/>
                </a:solidFill>
              </a:rPr>
              <a:t>五、配置参数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graphicFrame>
        <p:nvGraphicFramePr>
          <p:cNvPr id="419430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955040" y="1590040"/>
          <a:ext cx="10528300" cy="484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855"/>
                <a:gridCol w="2635250"/>
                <a:gridCol w="2635885"/>
              </a:tblGrid>
              <a:tr h="9398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螺丝孔定位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脏污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相机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mv-CU120-10GM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MV-CS200-10GC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537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镜头</a:t>
                      </a:r>
                      <a:endPara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25mm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WWH20-180AT-110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757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光源</a:t>
                      </a:r>
                      <a:endPara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R-150-90-W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R-74-60-W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52425" y="179705"/>
            <a:ext cx="156083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781685" y="2769870"/>
            <a:ext cx="10515600" cy="344678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一、检测分类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二、相机光源镜头安装示意图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三、打光效果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四、检测效果图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五、配置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参数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/>
        </p:nvSpPr>
        <p:spPr>
          <a:xfrm>
            <a:off x="0" y="64770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检测分类</a:t>
            </a:r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3475" y="1694180"/>
            <a:ext cx="6964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镜头定位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螺丝孔定位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表面脏污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970" y="92075"/>
            <a:ext cx="11470005" cy="1397000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二、相机光源镜头安装示意图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螺丝孔定位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1365" y="1527175"/>
            <a:ext cx="2009140" cy="1076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相机光源上下可调。</a:t>
            </a:r>
            <a:endParaRPr lang="zh-CN" altLang="en-US"/>
          </a:p>
        </p:txBody>
      </p:sp>
      <p:pic>
        <p:nvPicPr>
          <p:cNvPr id="24" name="图片 23" descr="相机1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755" y="1685290"/>
            <a:ext cx="414020" cy="82169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3178175" y="2514600"/>
            <a:ext cx="539750" cy="584835"/>
            <a:chOff x="6357" y="5392"/>
            <a:chExt cx="2837" cy="3787"/>
          </a:xfrm>
        </p:grpSpPr>
        <p:sp>
          <p:nvSpPr>
            <p:cNvPr id="44" name="矩形 43"/>
            <p:cNvSpPr/>
            <p:nvPr/>
          </p:nvSpPr>
          <p:spPr>
            <a:xfrm>
              <a:off x="6357" y="7996"/>
              <a:ext cx="2837" cy="94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455" y="7666"/>
              <a:ext cx="2641" cy="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357" y="7318"/>
              <a:ext cx="2837" cy="5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455" y="6988"/>
              <a:ext cx="2641" cy="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357" y="6642"/>
              <a:ext cx="2837" cy="5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6455" y="6072"/>
              <a:ext cx="2641" cy="5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872" y="5392"/>
              <a:ext cx="1808" cy="6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6406" y="8740"/>
              <a:ext cx="2739" cy="4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 flipV="1">
            <a:off x="2998470" y="5212715"/>
            <a:ext cx="911225" cy="3625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 flipV="1">
            <a:off x="3916680" y="5146675"/>
            <a:ext cx="2058035" cy="3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51" idx="5"/>
          </p:cNvCxnSpPr>
          <p:nvPr/>
        </p:nvCxnSpPr>
        <p:spPr>
          <a:xfrm flipH="1">
            <a:off x="3632200" y="3078480"/>
            <a:ext cx="2342515" cy="11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470525" y="3098800"/>
            <a:ext cx="0" cy="19450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762375" y="1967230"/>
            <a:ext cx="2284095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46470" y="1788795"/>
            <a:ext cx="203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1200</a:t>
            </a:r>
            <a:r>
              <a:rPr lang="zh-CN" altLang="en-US"/>
              <a:t>万黑白相机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717925" y="2708275"/>
            <a:ext cx="2298065" cy="3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510" y="2504440"/>
            <a:ext cx="1481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镜头</a:t>
            </a:r>
            <a:r>
              <a:rPr lang="en-US" altLang="zh-CN"/>
              <a:t>25mm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582160" y="3759200"/>
            <a:ext cx="2073275" cy="30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112510" y="3346450"/>
            <a:ext cx="185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光源</a:t>
            </a:r>
            <a:r>
              <a:rPr lang="en-US" altLang="zh-CN"/>
              <a:t>R-150-90-W</a:t>
            </a:r>
            <a:endParaRPr lang="en-US" altLang="zh-CN"/>
          </a:p>
        </p:txBody>
      </p:sp>
      <p:sp>
        <p:nvSpPr>
          <p:cNvPr id="37892" name="文本框 34"/>
          <p:cNvSpPr/>
          <p:nvPr/>
        </p:nvSpPr>
        <p:spPr>
          <a:xfrm>
            <a:off x="5719583" y="3887867"/>
            <a:ext cx="195348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260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±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20mm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Century Schoolbook" panose="020406040505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4011930" y="4231005"/>
            <a:ext cx="1934210" cy="46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748020" y="4241165"/>
            <a:ext cx="3175" cy="9156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4"/>
          <p:cNvSpPr/>
          <p:nvPr/>
        </p:nvSpPr>
        <p:spPr>
          <a:xfrm>
            <a:off x="5751333" y="4481592"/>
            <a:ext cx="195348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200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±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20mm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Century Schoolbook" panose="020406040505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1930" y="5300980"/>
            <a:ext cx="813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产品</a:t>
            </a:r>
            <a:endParaRPr lang="zh-CN" altLang="en-US"/>
          </a:p>
        </p:txBody>
      </p:sp>
      <p:pic>
        <p:nvPicPr>
          <p:cNvPr id="32" name="图片 31" descr="环形光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27" y="3661701"/>
            <a:ext cx="2268181" cy="570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970" y="92075"/>
            <a:ext cx="11470005" cy="1397000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二、相机光源镜头安装示意图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表面脏污</a:t>
            </a:r>
            <a:r>
              <a:rPr lang="en-US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1365" y="1527175"/>
            <a:ext cx="2009140" cy="977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相机光源上下可调。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V="1">
            <a:off x="2864485" y="5212715"/>
            <a:ext cx="911225" cy="3625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 flipV="1">
            <a:off x="3632200" y="5187315"/>
            <a:ext cx="2058035" cy="304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3408680" y="3232150"/>
            <a:ext cx="2342515" cy="11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470525" y="3284220"/>
            <a:ext cx="12700" cy="17595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662045" y="1722755"/>
            <a:ext cx="2284095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122035" y="1527175"/>
            <a:ext cx="203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2000</a:t>
            </a:r>
            <a:r>
              <a:rPr lang="zh-CN" altLang="en-US"/>
              <a:t>万彩色相机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3649980" y="2677160"/>
            <a:ext cx="2298065" cy="39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2510" y="2504440"/>
            <a:ext cx="2519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镜头</a:t>
            </a:r>
            <a:r>
              <a:rPr lang="en-US" altLang="zh-CN"/>
              <a:t>WWH20-180AT-110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948045" y="3888105"/>
            <a:ext cx="193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光源</a:t>
            </a:r>
            <a:r>
              <a:rPr lang="en-US" altLang="zh-CN"/>
              <a:t>R-74-60-W</a:t>
            </a:r>
            <a:endParaRPr lang="en-US" altLang="zh-CN"/>
          </a:p>
        </p:txBody>
      </p:sp>
      <p:sp>
        <p:nvSpPr>
          <p:cNvPr id="37892" name="文本框 34"/>
          <p:cNvSpPr/>
          <p:nvPr/>
        </p:nvSpPr>
        <p:spPr>
          <a:xfrm>
            <a:off x="5690373" y="3398917"/>
            <a:ext cx="195348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180mm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Century Schoolbook" panose="020406040505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816985" y="4015105"/>
            <a:ext cx="1934210" cy="46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748020" y="4580890"/>
            <a:ext cx="3175" cy="5759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4"/>
          <p:cNvSpPr/>
          <p:nvPr/>
        </p:nvSpPr>
        <p:spPr>
          <a:xfrm>
            <a:off x="5751333" y="4481592"/>
            <a:ext cx="195348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50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±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sym typeface="Century Schoolbook" panose="02040604050505020304" pitchFamily="18" charset="0"/>
              </a:rPr>
              <a:t>20mm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  <a:sym typeface="Century Schoolbook" panose="020406040505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1930" y="5300980"/>
            <a:ext cx="813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产品</a:t>
            </a:r>
            <a:endParaRPr lang="zh-CN" altLang="en-US"/>
          </a:p>
        </p:txBody>
      </p:sp>
      <p:pic>
        <p:nvPicPr>
          <p:cNvPr id="32" name="图片 31" descr="环形光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392" y="4052226"/>
            <a:ext cx="2268181" cy="570330"/>
          </a:xfrm>
          <a:prstGeom prst="rect">
            <a:avLst/>
          </a:prstGeom>
        </p:spPr>
      </p:pic>
      <p:pic>
        <p:nvPicPr>
          <p:cNvPr id="3" name="图片 2" descr="图片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1390650"/>
            <a:ext cx="331470" cy="184531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4178300" y="4576445"/>
            <a:ext cx="1934210" cy="46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/>
        </p:nvSpPr>
        <p:spPr>
          <a:xfrm>
            <a:off x="391478" y="-33337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三、打光效果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螺丝孔定位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284317" y="962343"/>
            <a:ext cx="4054922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Image_202503101921290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2139950"/>
            <a:ext cx="4371340" cy="3298825"/>
          </a:xfrm>
          <a:prstGeom prst="rect">
            <a:avLst/>
          </a:prstGeom>
        </p:spPr>
      </p:pic>
      <p:pic>
        <p:nvPicPr>
          <p:cNvPr id="4" name="图片 3" descr="Image_20250310192158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0" y="2139950"/>
            <a:ext cx="4373245" cy="3300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/>
        </p:nvSpPr>
        <p:spPr>
          <a:xfrm>
            <a:off x="391478" y="-33337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三、打光效果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有无脏污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284317" y="962343"/>
            <a:ext cx="4054922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Image_202409231608264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70" y="2200275"/>
            <a:ext cx="5750560" cy="3834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/>
        </p:nvSpPr>
        <p:spPr>
          <a:xfrm>
            <a:off x="391478" y="-33337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四、打光效果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螺丝孔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定位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284317" y="962343"/>
            <a:ext cx="4054922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925" y="2021205"/>
            <a:ext cx="4945380" cy="3741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/>
        </p:nvSpPr>
        <p:spPr>
          <a:xfrm>
            <a:off x="391478" y="-33337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</a:rPr>
              <a:t>四、打光效果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有无脏污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284317" y="962343"/>
            <a:ext cx="4054922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20" y="2062480"/>
            <a:ext cx="6243955" cy="38938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ABLE_BEAUTIFY" val="smartTable{9d858c3a-c49a-4fc6-9b15-c25658deb15c}"/>
  <p:tag name="TABLE_ENDDRAG_ORIGIN_RECT" val="829*381"/>
  <p:tag name="TABLE_ENDDRAG_RECT" val="75*125*829*381"/>
</p:tagLst>
</file>

<file path=ppt/tags/tag6.xml><?xml version="1.0" encoding="utf-8"?>
<p:tagLst xmlns:p="http://schemas.openxmlformats.org/presentationml/2006/main">
  <p:tag name="COMMONDATA" val="eyJoZGlkIjoiZDdkYWRlYWVjMTkwODE1NDFhMjUyMTQ4MTA5NTU5ZDMifQ=="/>
  <p:tag name="commondata" val="eyJoZGlkIjoiMWQ4NTkwNmFiY2M5MGQzMzUyYmZkYTI0Zjg4Nzk3Mm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WPS 演示</Application>
  <PresentationFormat>宽屏</PresentationFormat>
  <Paragraphs>83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Century Schoolbook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二、相机光源镜头安装示意图(螺丝孔定位)</vt:lpstr>
      <vt:lpstr>二、相机光源镜头安装示意图(表面脏污)</vt:lpstr>
      <vt:lpstr>PowerPoint 演示文稿</vt:lpstr>
      <vt:lpstr>PowerPoint 演示文稿</vt:lpstr>
      <vt:lpstr>PowerPoint 演示文稿</vt:lpstr>
      <vt:lpstr>PowerPoint 演示文稿</vt:lpstr>
      <vt:lpstr>五、配置参数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VST</cp:lastModifiedBy>
  <cp:revision>223</cp:revision>
  <dcterms:created xsi:type="dcterms:W3CDTF">2019-03-12T07:11:00Z</dcterms:created>
  <dcterms:modified xsi:type="dcterms:W3CDTF">2025-08-21T08:51:52Z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C22B46E0575C4F9A91190C098776EE44_13</vt:lpwstr>
  </property>
</Properties>
</file>